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iprshvkojgMCzk1hZqXknO3XjM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9" d="100"/>
          <a:sy n="79" d="100"/>
        </p:scale>
        <p:origin x="74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a72ec6de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7a72ec6de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a72ec6de7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7a72ec6de7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a72ec6de7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7a72ec6de7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a72ec6de7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g7a72ec6de7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7a72ec6de7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7a72ec6de7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72ec6de7_2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7a72ec6de7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a72ec6de7_2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7a72ec6de7_2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72ec6de7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7a72ec6de7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a72ec6de7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g7a72ec6de7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a72ec6de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7a72ec6de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a72ec6de7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7a72ec6de7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a72ec6de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7a72ec6de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a72ec6de7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7a72ec6de7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a72ec6de7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7a72ec6de7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a72ec6de7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7a72ec6de7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a72ec6de7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7a72ec6de7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8370"/>
            <a:ext cx="11797645" cy="684962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43921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4312691" y="1776241"/>
            <a:ext cx="7983941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Crime Rate Analysis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8526335" y="5032235"/>
            <a:ext cx="4355068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Team Members:</a:t>
            </a:r>
            <a:endParaRPr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Awais Ahmad Khan</a:t>
            </a:r>
            <a:endParaRPr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Khalid Dhabbah</a:t>
            </a:r>
            <a:endParaRPr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Shah Rukh Khan</a:t>
            </a:r>
            <a:endParaRPr/>
          </a:p>
        </p:txBody>
      </p:sp>
      <p:pic>
        <p:nvPicPr>
          <p:cNvPr id="89" name="Google Shape;89;p1" descr="A picture containing clock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a72ec6de7_0_21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g7a72ec6de7_0_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7a72ec6de7_0_21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7a72ec6de7_0_21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7a72ec6de7_0_21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CASSANDRA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7a72ec6de7_0_21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Shah Rukh worked on Implementing CQL Queries.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analysis performed was as follows: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First Created a Keyspace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Created a Table for the dataset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Copied dataset and applied queries such as: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71600" lvl="2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■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get all listing of a certain type of crime: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8800" lvl="3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* from CRIMET WHERE Offense=’501’  ALLOW FILTERING;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71600" lvl="2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■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count the total reportings of a crime in a certain zipcode or a certain type of crime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8800" lvl="3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SELECT COUNT(*) from CRIMET WHERE Zipcode=’64112’ ALLOW FILTERING;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a72ec6de7_0_42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g7a72ec6de7_0_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7a72ec6de7_0_42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7a72ec6de7_0_42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7a72ec6de7_0_42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g7a72ec6de7_0_42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Google Shape;200;g7a72ec6de7_0_42"/>
          <p:cNvPicPr preferRelativeResize="0"/>
          <p:nvPr/>
        </p:nvPicPr>
        <p:blipFill rotWithShape="1">
          <a:blip r:embed="rId5">
            <a:alphaModFix/>
          </a:blip>
          <a:srcRect l="28190" t="21573" r="37877" b="20418"/>
          <a:stretch/>
        </p:blipFill>
        <p:spPr>
          <a:xfrm>
            <a:off x="1642050" y="1538725"/>
            <a:ext cx="4504550" cy="4331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g7a72ec6de7_0_42"/>
          <p:cNvPicPr preferRelativeResize="0"/>
          <p:nvPr/>
        </p:nvPicPr>
        <p:blipFill rotWithShape="1">
          <a:blip r:embed="rId6">
            <a:alphaModFix/>
          </a:blip>
          <a:srcRect l="28638" t="17966" r="38995" b="15957"/>
          <a:stretch/>
        </p:blipFill>
        <p:spPr>
          <a:xfrm>
            <a:off x="6401675" y="1462525"/>
            <a:ext cx="4504550" cy="517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a72ec6de7_1_5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7" name="Google Shape;207;g7a72ec6de7_1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g7a72ec6de7_1_5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7a72ec6de7_1_5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7a72ec6de7_1_5"/>
          <p:cNvSpPr txBox="1"/>
          <p:nvPr/>
        </p:nvSpPr>
        <p:spPr>
          <a:xfrm>
            <a:off x="270500" y="277475"/>
            <a:ext cx="11631600" cy="6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 Based Analysis</a:t>
            </a:r>
            <a:endParaRPr sz="3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Spark SQL Context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 based (Yearly, Monthly and Weekly)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Crime Occurred in each month of every Year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 based Occurrence of each crime per year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Maximum Crime Category occurred in each year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Weekly analysis of maximum and minimum crime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crimes on weekends or weekdays?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Maximum Crimes on Mondays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Minimum crimes on sundays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a72ec6de7_1_13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6" name="Google Shape;216;g7a72ec6de7_1_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7a72ec6de7_1_13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7a72ec6de7_1_13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g7a72ec6de7_1_13"/>
          <p:cNvSpPr txBox="1"/>
          <p:nvPr/>
        </p:nvSpPr>
        <p:spPr>
          <a:xfrm>
            <a:off x="270500" y="277475"/>
            <a:ext cx="11631600" cy="6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Partition Based Analysis</a:t>
            </a:r>
            <a:endParaRPr sz="3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Pyspark Textstream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Division of data into years with only one crime (csv file)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Analysis through spark text stream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Accessing specific data and generating a text file for better visualization.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72ec6de7_1_29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5" name="Google Shape;225;g7a72ec6de7_1_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g7a72ec6de7_1_29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7a72ec6de7_1_29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g7a72ec6de7_1_29"/>
          <p:cNvSpPr txBox="1"/>
          <p:nvPr/>
        </p:nvSpPr>
        <p:spPr>
          <a:xfrm>
            <a:off x="204281" y="199826"/>
            <a:ext cx="11697819" cy="655117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g7a72ec6de7_1_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050" y="277475"/>
            <a:ext cx="11027926" cy="6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a72ec6de7_2_58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g7a72ec6de7_2_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g7a72ec6de7_2_58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g7a72ec6de7_2_58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g7a72ec6de7_2_58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Analytics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g7a72ec6de7_2_58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have done some machine learning algorithms on 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our dataset; for instance: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❖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Random Forest.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❖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Naive Bayes.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❖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Decision tree.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0" name="Google Shape;240;g7a72ec6de7_2_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75250" y="1181725"/>
            <a:ext cx="4435650" cy="5465475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a72ec6de7_2_68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6" name="Google Shape;246;g7a72ec6de7_2_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7a72ec6de7_2_68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7a72ec6de7_2_68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g7a72ec6de7_2_68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Analytics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7a72ec6de7_2_68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imported the most important libraries.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used SparkContext.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had the dataset ready for training.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1" name="Google Shape;251;g7a72ec6de7_2_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4500" y="2802575"/>
            <a:ext cx="5501900" cy="37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g7a72ec6de7_2_68"/>
          <p:cNvPicPr preferRelativeResize="0"/>
          <p:nvPr/>
        </p:nvPicPr>
        <p:blipFill rotWithShape="1">
          <a:blip r:embed="rId6">
            <a:alphaModFix/>
          </a:blip>
          <a:srcRect r="33083"/>
          <a:stretch/>
        </p:blipFill>
        <p:spPr>
          <a:xfrm>
            <a:off x="6223000" y="3794313"/>
            <a:ext cx="5588801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7a72ec6de7_2_68"/>
          <p:cNvPicPr preferRelativeResize="0"/>
          <p:nvPr/>
        </p:nvPicPr>
        <p:blipFill rotWithShape="1">
          <a:blip r:embed="rId7">
            <a:alphaModFix/>
          </a:blip>
          <a:srcRect r="29701"/>
          <a:stretch/>
        </p:blipFill>
        <p:spPr>
          <a:xfrm>
            <a:off x="6223000" y="5354875"/>
            <a:ext cx="5588801" cy="54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a72ec6de7_2_81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Google Shape;259;g7a72ec6de7_2_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g7a72ec6de7_2_81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7a72ec6de7_2_81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g7a72ec6de7_2_81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Analytics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7a72ec6de7_2_81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4" name="Google Shape;264;g7a72ec6de7_2_81"/>
          <p:cNvPicPr preferRelativeResize="0"/>
          <p:nvPr/>
        </p:nvPicPr>
        <p:blipFill rotWithShape="1">
          <a:blip r:embed="rId5">
            <a:alphaModFix/>
          </a:blip>
          <a:srcRect r="32060"/>
          <a:stretch/>
        </p:blipFill>
        <p:spPr>
          <a:xfrm>
            <a:off x="827988" y="1549750"/>
            <a:ext cx="40898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g7a72ec6de7_2_81"/>
          <p:cNvPicPr preferRelativeResize="0"/>
          <p:nvPr/>
        </p:nvPicPr>
        <p:blipFill rotWithShape="1">
          <a:blip r:embed="rId6">
            <a:alphaModFix/>
          </a:blip>
          <a:srcRect r="49264"/>
          <a:stretch/>
        </p:blipFill>
        <p:spPr>
          <a:xfrm>
            <a:off x="444494" y="4234225"/>
            <a:ext cx="4856776" cy="21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g7a72ec6de7_2_81"/>
          <p:cNvPicPr preferRelativeResize="0"/>
          <p:nvPr/>
        </p:nvPicPr>
        <p:blipFill rotWithShape="1">
          <a:blip r:embed="rId7">
            <a:alphaModFix/>
          </a:blip>
          <a:srcRect r="50583"/>
          <a:stretch/>
        </p:blipFill>
        <p:spPr>
          <a:xfrm>
            <a:off x="6629400" y="1535475"/>
            <a:ext cx="4744500" cy="220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a72ec6de7_1_21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g7a72ec6de7_1_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g7a72ec6de7_1_21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7a72ec6de7_1_21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g7a72ec6de7_1_21"/>
          <p:cNvSpPr txBox="1"/>
          <p:nvPr/>
        </p:nvSpPr>
        <p:spPr>
          <a:xfrm>
            <a:off x="270500" y="277475"/>
            <a:ext cx="11631600" cy="6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Future Objectives</a:t>
            </a:r>
            <a:endParaRPr sz="3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 data ( Hours, Minutes, Seconds)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Deep Analysis on the basis of hourly data.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Extend the functionality from text stream to sock stream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Integration of visualization with the data.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3921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[1]. KCPD Crime Data 2018: https://data.kcmo.org/Crime/KCPD-Crime-Data-2018/dmjw-d28i/data.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[2]. Pandas.DataFrame.dropna: https://pandas.pydata.org/pandas-docs/stable/reference/api/pandas.DataFrame.dropna.html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[3]. Drop Rows with NAN/ NA: http://www.datasciencemadesimple.com/drop-rows-with-nan-na-drop-missing-value-in-pandas-python-2/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[4]. Pandas.DatetimeIndex: https://pandas.pydata.org/pandas-docs/version/0.23.4/generated/pandas.DatetimeIndex.html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[5]. Pivot Tables: https://www.excel-easy.com/data-analysis/pivot-tables.html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[6]. Apache-hive: https://mapr.com/products/apache-hive/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[7]. Using Hive to perform some queries: https://github.com/Dhabbah/CSEE5590-490-Big-Data-Programming/wiki/ICP4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[8]. Numpy queries on Dataframes. https://docs.scipy.org/doc/numpy/reference/arrays.indexing.html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[9]. DSTREAMS examples https://gokhanatil.com/2018/04/pyspark-examples-5-discretized-streams-dstreams.html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[10]. Dataframe and RDDs https://medium.com/@xuweimdm/how-to-make-a-dataframe-from-rdd-in-pyspark-c34f2888ea8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[11]. Pyspark SQL modules. https://spark.apache.org/docs/2.1.0/api/python/pyspark.sql.html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[12]. User Defined Functions . https://docs.databricks.com/spark/latest/spark-sql/udf-python.html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[13]. SQL Aggregate functions. https://www.w3resource.com/sql/aggregate-functions/Max-with-group-by.php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[14]. New Column operations on dataframes. https://stackoverflow.com/questions/33681487/how-do-i-add-a-new-column-to-a-spark-dataframe-using-pyspark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[15]. Conversion of dataframe to python lists. https://stackoverflow.com/questions/38610559/convert-spark-dataframe-column-to-python-list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4"/>
          <p:cNvSpPr txBox="1"/>
          <p:nvPr/>
        </p:nvSpPr>
        <p:spPr>
          <a:xfrm>
            <a:off x="517221" y="480300"/>
            <a:ext cx="28347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Reference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0" cy="68496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47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7429489" y="350725"/>
            <a:ext cx="40545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444500" y="1181725"/>
            <a:ext cx="11366400" cy="46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KC Crime data that we are using has following statistics which makes it an eligible big data problem.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1121574 Records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21 Columns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Size of File is 152MB in Size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Has around 9 years worth of crime reporting just for KC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Columns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Location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nature of crime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number of people affected or involved etc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used this dataset to create a basic analysis architecture so when we extend this to the combined data of all the other cities in US, it will be able to adapt to the big data.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a72ec6de7_2_0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g7a72ec6de7_2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7a72ec6de7_2_0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7a72ec6de7_2_0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g7a72ec6de7_2_0"/>
          <p:cNvSpPr txBox="1"/>
          <p:nvPr/>
        </p:nvSpPr>
        <p:spPr>
          <a:xfrm>
            <a:off x="6548827" y="350725"/>
            <a:ext cx="493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Feature Engineering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g7a72ec6de7_2_0"/>
          <p:cNvSpPr txBox="1"/>
          <p:nvPr/>
        </p:nvSpPr>
        <p:spPr>
          <a:xfrm>
            <a:off x="444500" y="1181725"/>
            <a:ext cx="11366400" cy="46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1- Removing some unwanted features.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2- Completing the obvious one.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3- Using a unique category.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4- Using the mean function.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5. Cleaning the rest.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a72ec6de7_0_3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g7a72ec6de7_0_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7a72ec6de7_0_3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7a72ec6de7_0_3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g7a72ec6de7_0_3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Team Collaboration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g7a72ec6de7_0_3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Each of us worked on same dataset but with different technologies.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worked to maximize the analysis.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Same dataset was explored in new ways using different methodologies.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results and analysis of our individual contributions have been summed up in the report.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a72ec6de7_0_12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g7a72ec6de7_0_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7a72ec6de7_0_12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7a72ec6de7_0_12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7a72ec6de7_0_12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Hive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g7a72ec6de7_0_12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Hive is a tool which we can read, write, and manage large dataset in distributed storage using SQL.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analysis performed resulted was as follows: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 the number of crime types that happened in Kansas City.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 how many crimes were in 2016 and 2018 based on males’ and females’ involvement.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 how many people were arrested in the Plaza Area.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 how many victims were in 2016.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 how many suspects based on their race.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a72ec6de7_2_18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g7a72ec6de7_2_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7a72ec6de7_2_18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7a72ec6de7_2_18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g7a72ec6de7_2_18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g7a72ec6de7_2_18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g7a72ec6de7_2_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8925" y="1549775"/>
            <a:ext cx="8190326" cy="467582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"/>
            <a:headEnd type="none" w="sm" len="sm"/>
            <a:tailEnd type="none" w="sm" len="sm"/>
          </a:ln>
        </p:spPr>
      </p:pic>
      <p:pic>
        <p:nvPicPr>
          <p:cNvPr id="141" name="Google Shape;141;g7a72ec6de7_2_18"/>
          <p:cNvPicPr preferRelativeResize="0"/>
          <p:nvPr/>
        </p:nvPicPr>
        <p:blipFill rotWithShape="1">
          <a:blip r:embed="rId6">
            <a:alphaModFix/>
          </a:blip>
          <a:srcRect l="4804" r="6707"/>
          <a:stretch/>
        </p:blipFill>
        <p:spPr>
          <a:xfrm>
            <a:off x="1458550" y="1181725"/>
            <a:ext cx="8772125" cy="5576525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a72ec6de7_2_28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g7a72ec6de7_2_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7a72ec6de7_2_28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7a72ec6de7_2_28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7a72ec6de7_2_28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7a72ec6de7_2_28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g7a72ec6de7_2_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8413" y="1181725"/>
            <a:ext cx="4239950" cy="238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7a72ec6de7_2_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6800" y="1181725"/>
            <a:ext cx="3983752" cy="238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7a72ec6de7_2_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8550" y="3628600"/>
            <a:ext cx="3402450" cy="299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7a72ec6de7_2_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67726" y="4010150"/>
            <a:ext cx="3983750" cy="244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7a72ec6de7_2_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808200" y="3970994"/>
            <a:ext cx="4239925" cy="24797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a72ec6de7_2_9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g7a72ec6de7_2_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7a72ec6de7_2_9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7a72ec6de7_2_9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7a72ec6de7_2_9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PYSPARK UDF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7a72ec6de7_2_9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Shah Rukh worked on Implementing UDF functions using Pyspark.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●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analysis performed resulted was as follows: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get all the crimes in a certain radius of an EpiCenter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get all reported crimes in a certain time span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get all unique type of crimes that happened in a radius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get Safety Level of a certain area that changes wrt time span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alibri"/>
              <a:buChar char="○"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get reportings for a single type of crime in a Radius of our choice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a72ec6de7_0_30"/>
          <p:cNvSpPr txBox="1"/>
          <p:nvPr/>
        </p:nvSpPr>
        <p:spPr>
          <a:xfrm>
            <a:off x="3220277" y="1549785"/>
            <a:ext cx="7010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 Attend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g7a72ec6de7_0_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370"/>
            <a:ext cx="12192001" cy="684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7a72ec6de7_0_30" descr="A picture containing clock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47" y="4611349"/>
            <a:ext cx="5113089" cy="225756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7a72ec6de7_0_30"/>
          <p:cNvSpPr/>
          <p:nvPr/>
        </p:nvSpPr>
        <p:spPr>
          <a:xfrm>
            <a:off x="0" y="-8370"/>
            <a:ext cx="12192000" cy="6858000"/>
          </a:xfrm>
          <a:prstGeom prst="rect">
            <a:avLst/>
          </a:prstGeom>
          <a:solidFill>
            <a:srgbClr val="002060">
              <a:alpha val="7765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7a72ec6de7_0_30"/>
          <p:cNvSpPr txBox="1"/>
          <p:nvPr/>
        </p:nvSpPr>
        <p:spPr>
          <a:xfrm>
            <a:off x="6223003" y="350725"/>
            <a:ext cx="5261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7a72ec6de7_0_30"/>
          <p:cNvSpPr txBox="1"/>
          <p:nvPr/>
        </p:nvSpPr>
        <p:spPr>
          <a:xfrm>
            <a:off x="444500" y="1254125"/>
            <a:ext cx="11366400" cy="4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g7a72ec6de7_0_30"/>
          <p:cNvPicPr preferRelativeResize="0"/>
          <p:nvPr/>
        </p:nvPicPr>
        <p:blipFill rotWithShape="1">
          <a:blip r:embed="rId5">
            <a:alphaModFix/>
          </a:blip>
          <a:srcRect l="28647" t="41435" r="57990" b="27035"/>
          <a:stretch/>
        </p:blipFill>
        <p:spPr>
          <a:xfrm>
            <a:off x="4841550" y="2028612"/>
            <a:ext cx="2116450" cy="280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7a72ec6de7_0_30"/>
          <p:cNvPicPr preferRelativeResize="0"/>
          <p:nvPr/>
        </p:nvPicPr>
        <p:blipFill rotWithShape="1">
          <a:blip r:embed="rId6">
            <a:alphaModFix/>
          </a:blip>
          <a:srcRect l="29480" t="32734" r="49035" b="28609"/>
          <a:stretch/>
        </p:blipFill>
        <p:spPr>
          <a:xfrm>
            <a:off x="654050" y="2016050"/>
            <a:ext cx="2775509" cy="280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7a72ec6de7_0_30"/>
          <p:cNvPicPr preferRelativeResize="0"/>
          <p:nvPr/>
        </p:nvPicPr>
        <p:blipFill rotWithShape="1">
          <a:blip r:embed="rId7">
            <a:alphaModFix/>
          </a:blip>
          <a:srcRect l="28878" t="43701" r="53762" b="26899"/>
          <a:stretch/>
        </p:blipFill>
        <p:spPr>
          <a:xfrm>
            <a:off x="8370000" y="2016050"/>
            <a:ext cx="2948938" cy="280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1003</Words>
  <Application>Microsoft Office PowerPoint</Application>
  <PresentationFormat>Widescreen</PresentationFormat>
  <Paragraphs>134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Kota, Chakra pavan kumar (UMKC-Student)</dc:creator>
  <cp:lastModifiedBy>Ӄhalid Dhabbah</cp:lastModifiedBy>
  <cp:revision>1</cp:revision>
  <dcterms:created xsi:type="dcterms:W3CDTF">2019-02-26T14:31:10Z</dcterms:created>
  <dcterms:modified xsi:type="dcterms:W3CDTF">2019-12-02T07:12:51Z</dcterms:modified>
</cp:coreProperties>
</file>